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שירה צלקה" initials="שצ" lastIdx="0" clrIdx="0">
    <p:extLst>
      <p:ext uri="{19B8F6BF-5375-455C-9EA6-DF929625EA0E}">
        <p15:presenceInfo xmlns:p15="http://schemas.microsoft.com/office/powerpoint/2012/main" userId="S-1-5-21-60493477-2146455087-3665346643-1529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B48"/>
    <a:srgbClr val="624E5E"/>
    <a:srgbClr val="A0889B"/>
    <a:srgbClr val="9C5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548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604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463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3310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0540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308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0505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409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970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953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2819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4023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46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79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550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445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389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51285ED-82BF-439E-95A8-C70212FB4316}" type="datetimeFigureOut">
              <a:rPr lang="he-IL" smtClean="0"/>
              <a:t>כ"ב/חשון/תשפ"ב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3A569BD-BFEA-4CCE-AE08-3F7AC646EF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77666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s02web.zoom.us/j/86700428845?pwd=YnVpakFvckNkRXBvVXJuMCs4WG5OZz09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4213" y="499532"/>
            <a:ext cx="11152187" cy="3818469"/>
          </a:xfrm>
        </p:spPr>
        <p:txBody>
          <a:bodyPr>
            <a:normAutofit fontScale="90000"/>
          </a:bodyPr>
          <a:lstStyle/>
          <a:p>
            <a:pPr algn="ctr"/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משפחה וחברים יקרים,</a:t>
            </a:r>
            <a:b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הנכם מוזמנים לערב לימוד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לזכרו 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של בעלי ואבינו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היקר</a:t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 </a:t>
            </a:r>
            <a:r>
              <a:rPr lang="he-IL" sz="54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דוד </a:t>
            </a:r>
            <a:r>
              <a:rPr lang="he-IL" sz="54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צלקה ז"ל 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במלאת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שש 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שנים לפטירתו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.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הערב יתקיים </a:t>
            </a:r>
            <a:r>
              <a:rPr lang="he-IL" sz="2000" b="1" dirty="0" err="1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בעז"ה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 ביום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רביעי, </a:t>
            </a: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אור לכ"ט במרחשוון,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3.11.21 בשעה 20:00 </a:t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עפ"י הנחיות משרד הבריאות בבית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הכנסת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"פנינת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גנים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לעילוי נשמת תמר </a:t>
            </a:r>
            <a:r>
              <a:rPr lang="he-IL" sz="2000" b="1" dirty="0" err="1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פניגשטיין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 ז"ל"</a:t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רח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' הרב ראם 10 פתח 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תקווה</a:t>
            </a:r>
            <a: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sz="2000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endParaRPr lang="he-IL" sz="2000" b="1" dirty="0">
              <a:solidFill>
                <a:srgbClr val="4B3B48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7" t="9630" r="19167" b="56483"/>
          <a:stretch/>
        </p:blipFill>
        <p:spPr>
          <a:xfrm>
            <a:off x="508000" y="499532"/>
            <a:ext cx="1879600" cy="23241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" y="4999161"/>
            <a:ext cx="5431808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>למחרת, יום </a:t>
            </a:r>
            <a:r>
              <a:rPr lang="he-IL" b="1" dirty="0" smtClean="0">
                <a:solidFill>
                  <a:srgbClr val="4B3B48"/>
                </a:solidFill>
                <a:cs typeface="Guttman Calligraphic" panose="02010401010101010101"/>
              </a:rPr>
              <a:t>חמישי, </a:t>
            </a:r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>כ"ט במרחשוון, </a:t>
            </a:r>
            <a:r>
              <a:rPr lang="he-IL" b="1" dirty="0" smtClean="0">
                <a:solidFill>
                  <a:srgbClr val="4B3B48"/>
                </a:solidFill>
                <a:cs typeface="Guttman Calligraphic" panose="02010401010101010101"/>
              </a:rPr>
              <a:t>4.11.21 </a:t>
            </a:r>
            <a:r>
              <a:rPr lang="he-IL" b="1" dirty="0" smtClean="0">
                <a:solidFill>
                  <a:srgbClr val="4B3B48"/>
                </a:solidFill>
                <a:cs typeface="Guttman Calligraphic" panose="02010401010101010101"/>
              </a:rPr>
              <a:t>בשעה </a:t>
            </a:r>
            <a:r>
              <a:rPr lang="he-IL" b="1" dirty="0" smtClean="0">
                <a:solidFill>
                  <a:srgbClr val="4B3B48"/>
                </a:solidFill>
                <a:cs typeface="Guttman Calligraphic" panose="02010401010101010101"/>
              </a:rPr>
              <a:t>16:00</a:t>
            </a:r>
            <a:r>
              <a:rPr lang="en-US" b="1" dirty="0">
                <a:solidFill>
                  <a:srgbClr val="4B3B48"/>
                </a:solidFill>
                <a:cs typeface="Guttman Calligraphic" panose="02010401010101010101"/>
              </a:rPr>
              <a:t/>
            </a:r>
            <a:br>
              <a:rPr lang="en-US" b="1" dirty="0">
                <a:solidFill>
                  <a:srgbClr val="4B3B48"/>
                </a:solidFill>
                <a:cs typeface="Guttman Calligraphic" panose="02010401010101010101"/>
              </a:rPr>
            </a:br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>נעלה לקברו בבית העלמין "ירקון", </a:t>
            </a:r>
            <a:b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</a:br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>שער פתח </a:t>
            </a:r>
            <a:r>
              <a:rPr lang="he-IL" b="1" dirty="0" smtClean="0">
                <a:solidFill>
                  <a:srgbClr val="4B3B48"/>
                </a:solidFill>
                <a:cs typeface="Guttman Calligraphic" panose="02010401010101010101"/>
              </a:rPr>
              <a:t>תקווה</a:t>
            </a:r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/>
            </a:r>
            <a:b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</a:br>
            <a: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  <a:t/>
            </a:r>
            <a:br>
              <a:rPr lang="he-IL" b="1" dirty="0">
                <a:solidFill>
                  <a:srgbClr val="4B3B48"/>
                </a:solidFill>
                <a:cs typeface="Guttman Calligraphic" panose="02010401010101010101"/>
              </a:rPr>
            </a:b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/>
              </a:rPr>
              <a:t>משפחת צלקה</a:t>
            </a:r>
            <a:endParaRPr lang="he-IL" b="1" dirty="0">
              <a:solidFill>
                <a:srgbClr val="4B3B4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6466" y="3370997"/>
            <a:ext cx="7359933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b="1" dirty="0" smtClean="0">
              <a:solidFill>
                <a:srgbClr val="4B3B48"/>
              </a:solidFill>
              <a:latin typeface="Guttman Calligraphic" panose="02010401010101010101" pitchFamily="2" charset="-79"/>
              <a:cs typeface="Guttman Calligraphic" panose="02010401010101010101" pitchFamily="2" charset="-79"/>
            </a:endParaRPr>
          </a:p>
          <a:p>
            <a:pPr algn="r"/>
            <a:endParaRPr lang="en-US" b="1" dirty="0" smtClean="0">
              <a:solidFill>
                <a:srgbClr val="4B3B48"/>
              </a:solidFill>
              <a:latin typeface="Guttman Calligraphic" panose="02010401010101010101" pitchFamily="2" charset="-79"/>
              <a:cs typeface="Guttman Calligraphic" panose="02010401010101010101" pitchFamily="2" charset="-79"/>
            </a:endParaRPr>
          </a:p>
          <a:p>
            <a:pPr algn="r"/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יישאו </a:t>
            </a: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דברים</a:t>
            </a:r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:</a:t>
            </a:r>
            <a:endParaRPr lang="he-IL" b="1" dirty="0">
              <a:solidFill>
                <a:srgbClr val="4B3B48"/>
              </a:solidFill>
              <a:latin typeface="Guttman Calligraphic" panose="02010401010101010101" pitchFamily="2" charset="-79"/>
              <a:cs typeface="Guttman Calligraphic" panose="02010401010101010101" pitchFamily="2" charset="-79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הרב צבי </a:t>
            </a:r>
            <a:r>
              <a:rPr lang="he-IL" b="1" dirty="0" err="1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יניר</a:t>
            </a: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- רב קהילת </a:t>
            </a:r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"פנינת גנים לעילוי נשמת תמר </a:t>
            </a:r>
            <a:r>
              <a:rPr lang="he-IL" b="1" dirty="0" err="1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פניגשטיין</a:t>
            </a:r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 ז"ל"</a:t>
            </a:r>
            <a:endParaRPr lang="he-IL" b="1" dirty="0">
              <a:solidFill>
                <a:srgbClr val="4B3B48"/>
              </a:solidFill>
              <a:latin typeface="Guttman Calligraphic" panose="02010401010101010101" pitchFamily="2" charset="-79"/>
              <a:cs typeface="Guttman Calligraphic" panose="02010401010101010101" pitchFamily="2" charset="-79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נציגי </a:t>
            </a: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המשפחה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חברי </a:t>
            </a:r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המשפחה</a:t>
            </a:r>
          </a:p>
          <a:p>
            <a:pPr algn="r"/>
            <a:endParaRPr lang="he-IL" dirty="0">
              <a:solidFill>
                <a:srgbClr val="4B3B4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0800000" flipV="1">
            <a:off x="7970292" y="4999161"/>
            <a:ext cx="38661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 smtClean="0">
                <a:solidFill>
                  <a:srgbClr val="4B3B48"/>
                </a:solidFill>
              </a:rPr>
              <a:t>~~~</a:t>
            </a:r>
            <a:endParaRPr lang="he-IL" sz="2800" dirty="0">
              <a:solidFill>
                <a:srgbClr val="4B3B4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0909299" y="499532"/>
            <a:ext cx="92710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 smtClean="0">
                <a:solidFill>
                  <a:srgbClr val="4B3B48"/>
                </a:solidFill>
              </a:rPr>
              <a:t>בס"ד</a:t>
            </a:r>
            <a:endParaRPr lang="he-IL" dirty="0">
              <a:solidFill>
                <a:srgbClr val="4B3B4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5016" y="5460312"/>
            <a:ext cx="583138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400" b="1" dirty="0" smtClean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>ערב הלימוד ישודר גם בזום החל משעה 20:30 בקישור הבא:</a:t>
            </a:r>
          </a:p>
          <a:p>
            <a:pPr algn="r" rtl="1"/>
            <a:endParaRPr lang="he-IL" sz="1400" b="1" dirty="0" smtClean="0">
              <a:solidFill>
                <a:srgbClr val="4B3B48"/>
              </a:solidFill>
              <a:latin typeface="Guttman Calligraphic" panose="02010401010101010101" pitchFamily="2" charset="-79"/>
              <a:cs typeface="Guttman Calligraphic" panose="02010401010101010101" pitchFamily="2" charset="-79"/>
            </a:endParaRPr>
          </a:p>
          <a:p>
            <a: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  <a:t/>
            </a:r>
            <a:br>
              <a:rPr lang="he-IL" b="1" dirty="0">
                <a:solidFill>
                  <a:srgbClr val="4B3B48"/>
                </a:solidFill>
                <a:latin typeface="Guttman Calligraphic" panose="02010401010101010101" pitchFamily="2" charset="-79"/>
                <a:cs typeface="Guttman Calligraphic" panose="02010401010101010101" pitchFamily="2" charset="-79"/>
              </a:rPr>
            </a:br>
            <a:endParaRPr lang="he-IL" dirty="0"/>
          </a:p>
        </p:txBody>
      </p:sp>
      <p:sp>
        <p:nvSpPr>
          <p:cNvPr id="10" name="TextBox 9"/>
          <p:cNvSpPr txBox="1"/>
          <p:nvPr/>
        </p:nvSpPr>
        <p:spPr>
          <a:xfrm>
            <a:off x="6428095" y="5912229"/>
            <a:ext cx="540830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dirty="0">
                <a:solidFill>
                  <a:srgbClr val="1155CC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https://us02web.zoom.us/j/86700428845?pwd=YnVpakFvckNkRXBvVXJuMCs4WG5OZz09</a:t>
            </a:r>
            <a:endParaRPr lang="he-IL" altLang="he-IL" sz="10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e-IL" altLang="he-IL" sz="10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  <a:r>
              <a:rPr lang="he-IL" altLang="he-IL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ID: 867 0042 8845</a:t>
            </a:r>
            <a:endParaRPr lang="he-IL" altLang="he-IL" sz="10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Passcode</a:t>
            </a:r>
            <a:r>
              <a:rPr lang="he-IL" altLang="he-IL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513409</a:t>
            </a:r>
            <a:endParaRPr lang="he-IL" altLang="he-IL" sz="1000" dirty="0"/>
          </a:p>
        </p:txBody>
      </p:sp>
    </p:spTree>
    <p:extLst>
      <p:ext uri="{BB962C8B-B14F-4D97-AF65-F5344CB8AC3E}">
        <p14:creationId xmlns:p14="http://schemas.microsoft.com/office/powerpoint/2010/main" val="26541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פרוסה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פרוסה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פרוסה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313</TotalTime>
  <Words>143</Words>
  <Application>Microsoft Office PowerPoint</Application>
  <PresentationFormat>מסך רחב</PresentationFormat>
  <Paragraphs>17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Gisha</vt:lpstr>
      <vt:lpstr>Guttman Calligraphic</vt:lpstr>
      <vt:lpstr>Wingdings 3</vt:lpstr>
      <vt:lpstr>פרוסה</vt:lpstr>
      <vt:lpstr>משפחה וחברים יקרים,  הנכם מוזמנים לערב לימוד לזכרו של בעלי ואבינו היקר   דוד צלקה ז"ל   במלאת שש שנים לפטירתו. הערב יתקיים בעז"ה ביום רביעי, אור לכ"ט במרחשוון, 3.11.21 בשעה 20:00  עפ"י הנחיות משרד הבריאות בבית הכנסת "פנינת גנים לעילוי נשמת תמר פניגשטיין ז"ל" רח' הרב ראם 10 פתח תקווה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שירה צלקה</dc:creator>
  <cp:lastModifiedBy>שירה צלקה</cp:lastModifiedBy>
  <cp:revision>17</cp:revision>
  <dcterms:created xsi:type="dcterms:W3CDTF">2021-10-26T08:20:41Z</dcterms:created>
  <dcterms:modified xsi:type="dcterms:W3CDTF">2021-10-28T11:27:30Z</dcterms:modified>
</cp:coreProperties>
</file>